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0276800" cy="42799000"/>
  <p:notesSz cx="6858000" cy="9144000"/>
  <p:embeddedFontLst>
    <p:embeddedFont>
      <p:font typeface="Fira Sans" panose="020B0503050000020004" pitchFamily="34" charset="0"/>
      <p:regular r:id="rId3"/>
    </p:embeddedFont>
    <p:embeddedFont>
      <p:font typeface="Fira Sans Bold" panose="020B08030500000200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4" d="100"/>
          <a:sy n="14" d="100"/>
        </p:scale>
        <p:origin x="2554" y="21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B940A383-CD5C-5C51-A792-4C33A703356E}"/>
              </a:ext>
            </a:extLst>
          </p:cNvPr>
          <p:cNvGrpSpPr/>
          <p:nvPr userDrawn="1"/>
        </p:nvGrpSpPr>
        <p:grpSpPr>
          <a:xfrm>
            <a:off x="-1051207" y="39406332"/>
            <a:ext cx="32397597" cy="4306924"/>
            <a:chOff x="-1051207" y="39406332"/>
            <a:chExt cx="32397597" cy="4306924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0EE482E7-D0BA-B42B-25FF-8921C97521BB}"/>
                </a:ext>
              </a:extLst>
            </p:cNvPr>
            <p:cNvGrpSpPr/>
            <p:nvPr/>
          </p:nvGrpSpPr>
          <p:grpSpPr>
            <a:xfrm>
              <a:off x="-1051207" y="40905109"/>
              <a:ext cx="32397597" cy="2808147"/>
              <a:chOff x="0" y="0"/>
              <a:chExt cx="2899190" cy="251295"/>
            </a:xfrm>
          </p:grpSpPr>
          <p:sp>
            <p:nvSpPr>
              <p:cNvPr id="20" name="Freeform 3">
                <a:extLst>
                  <a:ext uri="{FF2B5EF4-FFF2-40B4-BE49-F238E27FC236}">
                    <a16:creationId xmlns:a16="http://schemas.microsoft.com/office/drawing/2014/main" id="{6522ECDD-E0E8-0223-77D3-E2857C8E50F0}"/>
                  </a:ext>
                </a:extLst>
              </p:cNvPr>
              <p:cNvSpPr/>
              <p:nvPr/>
            </p:nvSpPr>
            <p:spPr>
              <a:xfrm>
                <a:off x="0" y="0"/>
                <a:ext cx="2899190" cy="251295"/>
              </a:xfrm>
              <a:custGeom>
                <a:avLst/>
                <a:gdLst/>
                <a:ahLst/>
                <a:cxnLst/>
                <a:rect l="l" t="t" r="r" b="b"/>
                <a:pathLst>
                  <a:path w="2899190" h="251295">
                    <a:moveTo>
                      <a:pt x="0" y="0"/>
                    </a:moveTo>
                    <a:lnTo>
                      <a:pt x="2899190" y="0"/>
                    </a:lnTo>
                    <a:lnTo>
                      <a:pt x="2899190" y="251295"/>
                    </a:lnTo>
                    <a:lnTo>
                      <a:pt x="0" y="251295"/>
                    </a:lnTo>
                    <a:close/>
                  </a:path>
                </a:pathLst>
              </a:custGeom>
              <a:solidFill>
                <a:srgbClr val="0C1B42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TextBox 4">
                <a:extLst>
                  <a:ext uri="{FF2B5EF4-FFF2-40B4-BE49-F238E27FC236}">
                    <a16:creationId xmlns:a16="http://schemas.microsoft.com/office/drawing/2014/main" id="{A979D8ED-5F96-384C-B5A6-B412DC3E9162}"/>
                  </a:ext>
                </a:extLst>
              </p:cNvPr>
              <p:cNvSpPr txBox="1"/>
              <p:nvPr/>
            </p:nvSpPr>
            <p:spPr>
              <a:xfrm>
                <a:off x="0" y="-133350"/>
                <a:ext cx="2899190" cy="3846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959"/>
                  </a:lnSpc>
                </a:pPr>
                <a:endParaRPr/>
              </a:p>
            </p:txBody>
          </p:sp>
        </p:grp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640483DB-26EA-85E3-CF4D-DCF09D8A380F}"/>
                </a:ext>
              </a:extLst>
            </p:cNvPr>
            <p:cNvSpPr/>
            <p:nvPr/>
          </p:nvSpPr>
          <p:spPr>
            <a:xfrm>
              <a:off x="-36000" y="39406332"/>
              <a:ext cx="2979558" cy="3469668"/>
            </a:xfrm>
            <a:custGeom>
              <a:avLst/>
              <a:gdLst/>
              <a:ahLst/>
              <a:cxnLst/>
              <a:rect l="l" t="t" r="r" b="b"/>
              <a:pathLst>
                <a:path w="2979558" h="3469668">
                  <a:moveTo>
                    <a:pt x="0" y="0"/>
                  </a:moveTo>
                  <a:lnTo>
                    <a:pt x="2979558" y="0"/>
                  </a:lnTo>
                  <a:lnTo>
                    <a:pt x="2979558" y="3469668"/>
                  </a:lnTo>
                  <a:lnTo>
                    <a:pt x="0" y="3469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b="-21463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211F44AA-89FA-8F6B-FA70-5FCFAF6D7FCE}"/>
                </a:ext>
              </a:extLst>
            </p:cNvPr>
            <p:cNvSpPr/>
            <p:nvPr/>
          </p:nvSpPr>
          <p:spPr>
            <a:xfrm>
              <a:off x="15585247" y="40521451"/>
              <a:ext cx="10093254" cy="2228035"/>
            </a:xfrm>
            <a:custGeom>
              <a:avLst/>
              <a:gdLst/>
              <a:ahLst/>
              <a:cxnLst/>
              <a:rect l="l" t="t" r="r" b="b"/>
              <a:pathLst>
                <a:path w="10093254" h="2228035">
                  <a:moveTo>
                    <a:pt x="0" y="0"/>
                  </a:moveTo>
                  <a:lnTo>
                    <a:pt x="10093254" y="0"/>
                  </a:lnTo>
                  <a:lnTo>
                    <a:pt x="10093254" y="2228035"/>
                  </a:lnTo>
                  <a:lnTo>
                    <a:pt x="0" y="2228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r="-28915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DDCA65BA-0924-E210-C664-DD4229C3E080}"/>
                </a:ext>
              </a:extLst>
            </p:cNvPr>
            <p:cNvSpPr txBox="1"/>
            <p:nvPr/>
          </p:nvSpPr>
          <p:spPr>
            <a:xfrm>
              <a:off x="2574447" y="41026866"/>
              <a:ext cx="13132754" cy="987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36"/>
                </a:lnSpc>
              </a:pPr>
              <a:r>
                <a:rPr lang="en-US" sz="5740" b="1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30ᵀᴴ WONCA EUROPE CONFERENCE 2026</a:t>
              </a:r>
            </a:p>
          </p:txBody>
        </p:sp>
        <p:grpSp>
          <p:nvGrpSpPr>
            <p:cNvPr id="12" name="Group 8">
              <a:extLst>
                <a:ext uri="{FF2B5EF4-FFF2-40B4-BE49-F238E27FC236}">
                  <a16:creationId xmlns:a16="http://schemas.microsoft.com/office/drawing/2014/main" id="{E1454532-1C59-31BA-1DCA-CAFB03C0B045}"/>
                </a:ext>
              </a:extLst>
            </p:cNvPr>
            <p:cNvGrpSpPr/>
            <p:nvPr/>
          </p:nvGrpSpPr>
          <p:grpSpPr>
            <a:xfrm>
              <a:off x="3134058" y="42014297"/>
              <a:ext cx="12013533" cy="735189"/>
              <a:chOff x="0" y="0"/>
              <a:chExt cx="16018045" cy="980251"/>
            </a:xfrm>
          </p:grpSpPr>
          <p:sp>
            <p:nvSpPr>
              <p:cNvPr id="17" name="TextBox 9">
                <a:extLst>
                  <a:ext uri="{FF2B5EF4-FFF2-40B4-BE49-F238E27FC236}">
                    <a16:creationId xmlns:a16="http://schemas.microsoft.com/office/drawing/2014/main" id="{25343237-D70E-D4DC-DA1C-08D67D99E415}"/>
                  </a:ext>
                </a:extLst>
              </p:cNvPr>
              <p:cNvSpPr txBox="1"/>
              <p:nvPr/>
            </p:nvSpPr>
            <p:spPr>
              <a:xfrm>
                <a:off x="0" y="-14086"/>
                <a:ext cx="16018045" cy="99433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6209"/>
                  </a:lnSpc>
                </a:pPr>
                <a:r>
                  <a:rPr lang="en-US" sz="4435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June 30   - July 3   2026 - PARIS, FRANCE</a:t>
                </a:r>
              </a:p>
            </p:txBody>
          </p:sp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097D2F8E-6BA1-18B0-34A9-FCD07C873F67}"/>
                  </a:ext>
                </a:extLst>
              </p:cNvPr>
              <p:cNvSpPr txBox="1"/>
              <p:nvPr/>
            </p:nvSpPr>
            <p:spPr>
              <a:xfrm>
                <a:off x="3850324" y="-21181"/>
                <a:ext cx="601783" cy="52036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87"/>
                  </a:lnSpc>
                </a:pPr>
                <a:r>
                  <a:rPr lang="en-US" sz="2348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th</a:t>
                </a:r>
              </a:p>
            </p:txBody>
          </p:sp>
          <p:sp>
            <p:nvSpPr>
              <p:cNvPr id="19" name="TextBox 11">
                <a:extLst>
                  <a:ext uri="{FF2B5EF4-FFF2-40B4-BE49-F238E27FC236}">
                    <a16:creationId xmlns:a16="http://schemas.microsoft.com/office/drawing/2014/main" id="{D2DD884E-DA37-23F2-A5A0-DE10726A9150}"/>
                  </a:ext>
                </a:extLst>
              </p:cNvPr>
              <p:cNvSpPr txBox="1"/>
              <p:nvPr/>
            </p:nvSpPr>
            <p:spPr>
              <a:xfrm>
                <a:off x="6769996" y="-47625"/>
                <a:ext cx="601783" cy="52036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87"/>
                  </a:lnSpc>
                </a:pPr>
                <a:r>
                  <a:rPr lang="en-US" sz="2348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rd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D905E9B-D3C1-A934-A9FA-1391FA42FABC}"/>
                </a:ext>
              </a:extLst>
            </p:cNvPr>
            <p:cNvGrpSpPr/>
            <p:nvPr/>
          </p:nvGrpSpPr>
          <p:grpSpPr>
            <a:xfrm>
              <a:off x="25869001" y="41465957"/>
              <a:ext cx="4342780" cy="1096680"/>
              <a:chOff x="0" y="0"/>
              <a:chExt cx="5790373" cy="1462241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C6142D7F-63FE-0A82-00E9-F80997AEA114}"/>
                  </a:ext>
                </a:extLst>
              </p:cNvPr>
              <p:cNvSpPr/>
              <p:nvPr/>
            </p:nvSpPr>
            <p:spPr>
              <a:xfrm>
                <a:off x="2739301" y="179154"/>
                <a:ext cx="3051071" cy="1103933"/>
              </a:xfrm>
              <a:custGeom>
                <a:avLst/>
                <a:gdLst/>
                <a:ahLst/>
                <a:cxnLst/>
                <a:rect l="l" t="t" r="r" b="b"/>
                <a:pathLst>
                  <a:path w="3051071" h="1103933">
                    <a:moveTo>
                      <a:pt x="0" y="0"/>
                    </a:moveTo>
                    <a:lnTo>
                      <a:pt x="3051072" y="0"/>
                    </a:lnTo>
                    <a:lnTo>
                      <a:pt x="3051072" y="1103933"/>
                    </a:lnTo>
                    <a:lnTo>
                      <a:pt x="0" y="110393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85DAB78E-A286-C491-F696-EEBB53B6F28E}"/>
                  </a:ext>
                </a:extLst>
              </p:cNvPr>
              <p:cNvSpPr/>
              <p:nvPr/>
            </p:nvSpPr>
            <p:spPr>
              <a:xfrm>
                <a:off x="0" y="0"/>
                <a:ext cx="2485301" cy="938945"/>
              </a:xfrm>
              <a:custGeom>
                <a:avLst/>
                <a:gdLst/>
                <a:ahLst/>
                <a:cxnLst/>
                <a:rect l="l" t="t" r="r" b="b"/>
                <a:pathLst>
                  <a:path w="2485301" h="938945">
                    <a:moveTo>
                      <a:pt x="0" y="0"/>
                    </a:moveTo>
                    <a:lnTo>
                      <a:pt x="2485301" y="0"/>
                    </a:lnTo>
                    <a:lnTo>
                      <a:pt x="2485301" y="938945"/>
                    </a:lnTo>
                    <a:lnTo>
                      <a:pt x="0" y="93894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7"/>
                <a:stretch>
                  <a:fillRect b="-55732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7B16232C-6A03-1A61-1158-AF3A346F9F6A}"/>
                  </a:ext>
                </a:extLst>
              </p:cNvPr>
              <p:cNvSpPr/>
              <p:nvPr/>
            </p:nvSpPr>
            <p:spPr>
              <a:xfrm>
                <a:off x="0" y="938945"/>
                <a:ext cx="2485301" cy="523295"/>
              </a:xfrm>
              <a:custGeom>
                <a:avLst/>
                <a:gdLst/>
                <a:ahLst/>
                <a:cxnLst/>
                <a:rect l="l" t="t" r="r" b="b"/>
                <a:pathLst>
                  <a:path w="2485301" h="523295">
                    <a:moveTo>
                      <a:pt x="0" y="0"/>
                    </a:moveTo>
                    <a:lnTo>
                      <a:pt x="2485301" y="0"/>
                    </a:lnTo>
                    <a:lnTo>
                      <a:pt x="2485301" y="523296"/>
                    </a:lnTo>
                    <a:lnTo>
                      <a:pt x="0" y="52329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8"/>
                <a:stretch>
                  <a:fillRect t="-179429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4305EF04-DC25-B47C-05E4-2AB9450AA033}"/>
              </a:ext>
            </a:extLst>
          </p:cNvPr>
          <p:cNvGrpSpPr/>
          <p:nvPr/>
        </p:nvGrpSpPr>
        <p:grpSpPr>
          <a:xfrm>
            <a:off x="-1051207" y="39406332"/>
            <a:ext cx="32397597" cy="4306924"/>
            <a:chOff x="-1051207" y="39406332"/>
            <a:chExt cx="32397597" cy="4306924"/>
          </a:xfrm>
        </p:grpSpPr>
        <p:grpSp>
          <p:nvGrpSpPr>
            <p:cNvPr id="2" name="Group 2"/>
            <p:cNvGrpSpPr/>
            <p:nvPr/>
          </p:nvGrpSpPr>
          <p:grpSpPr>
            <a:xfrm>
              <a:off x="-1051207" y="40905109"/>
              <a:ext cx="32397597" cy="2808147"/>
              <a:chOff x="0" y="0"/>
              <a:chExt cx="2899190" cy="251295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2899190" cy="251295"/>
              </a:xfrm>
              <a:custGeom>
                <a:avLst/>
                <a:gdLst/>
                <a:ahLst/>
                <a:cxnLst/>
                <a:rect l="l" t="t" r="r" b="b"/>
                <a:pathLst>
                  <a:path w="2899190" h="251295">
                    <a:moveTo>
                      <a:pt x="0" y="0"/>
                    </a:moveTo>
                    <a:lnTo>
                      <a:pt x="2899190" y="0"/>
                    </a:lnTo>
                    <a:lnTo>
                      <a:pt x="2899190" y="251295"/>
                    </a:lnTo>
                    <a:lnTo>
                      <a:pt x="0" y="251295"/>
                    </a:lnTo>
                    <a:close/>
                  </a:path>
                </a:pathLst>
              </a:custGeom>
              <a:solidFill>
                <a:srgbClr val="0C1B42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0" y="-133350"/>
                <a:ext cx="2899190" cy="3846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959"/>
                  </a:lnSpc>
                </a:pPr>
                <a:endParaRPr/>
              </a:p>
            </p:txBody>
          </p:sp>
        </p:grpSp>
        <p:sp>
          <p:nvSpPr>
            <p:cNvPr id="5" name="Freeform 5"/>
            <p:cNvSpPr/>
            <p:nvPr/>
          </p:nvSpPr>
          <p:spPr>
            <a:xfrm>
              <a:off x="-36000" y="39406332"/>
              <a:ext cx="2979558" cy="3469668"/>
            </a:xfrm>
            <a:custGeom>
              <a:avLst/>
              <a:gdLst/>
              <a:ahLst/>
              <a:cxnLst/>
              <a:rect l="l" t="t" r="r" b="b"/>
              <a:pathLst>
                <a:path w="2979558" h="3469668">
                  <a:moveTo>
                    <a:pt x="0" y="0"/>
                  </a:moveTo>
                  <a:lnTo>
                    <a:pt x="2979558" y="0"/>
                  </a:lnTo>
                  <a:lnTo>
                    <a:pt x="2979558" y="3469668"/>
                  </a:lnTo>
                  <a:lnTo>
                    <a:pt x="0" y="3469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21463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15585247" y="40521451"/>
              <a:ext cx="10093254" cy="2228035"/>
            </a:xfrm>
            <a:custGeom>
              <a:avLst/>
              <a:gdLst/>
              <a:ahLst/>
              <a:cxnLst/>
              <a:rect l="l" t="t" r="r" b="b"/>
              <a:pathLst>
                <a:path w="10093254" h="2228035">
                  <a:moveTo>
                    <a:pt x="0" y="0"/>
                  </a:moveTo>
                  <a:lnTo>
                    <a:pt x="10093254" y="0"/>
                  </a:lnTo>
                  <a:lnTo>
                    <a:pt x="10093254" y="2228035"/>
                  </a:lnTo>
                  <a:lnTo>
                    <a:pt x="0" y="2228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8915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574447" y="41026866"/>
              <a:ext cx="13132754" cy="987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36"/>
                </a:lnSpc>
              </a:pPr>
              <a:r>
                <a:rPr lang="en-US" sz="5740" b="1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30ᵀᴴ WONCA EUROPE CONFERENCE 2026</a:t>
              </a: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3134058" y="42014297"/>
              <a:ext cx="12013533" cy="735189"/>
              <a:chOff x="0" y="0"/>
              <a:chExt cx="16018045" cy="980251"/>
            </a:xfrm>
          </p:grpSpPr>
          <p:sp>
            <p:nvSpPr>
              <p:cNvPr id="9" name="TextBox 9"/>
              <p:cNvSpPr txBox="1"/>
              <p:nvPr/>
            </p:nvSpPr>
            <p:spPr>
              <a:xfrm>
                <a:off x="0" y="-14086"/>
                <a:ext cx="16018045" cy="99433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6209"/>
                  </a:lnSpc>
                </a:pPr>
                <a:r>
                  <a:rPr lang="en-US" sz="4435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June 30   - July 3   2026 - PARIS, FRANCE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3850324" y="-21181"/>
                <a:ext cx="601783" cy="52036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87"/>
                  </a:lnSpc>
                </a:pPr>
                <a:r>
                  <a:rPr lang="en-US" sz="2348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th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6769996" y="-47625"/>
                <a:ext cx="601783" cy="52036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287"/>
                  </a:lnSpc>
                </a:pPr>
                <a:r>
                  <a:rPr lang="en-US" sz="2348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rd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5869001" y="41465957"/>
              <a:ext cx="4342780" cy="1096680"/>
              <a:chOff x="0" y="0"/>
              <a:chExt cx="5790373" cy="146224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2739301" y="179154"/>
                <a:ext cx="3051071" cy="1103933"/>
              </a:xfrm>
              <a:custGeom>
                <a:avLst/>
                <a:gdLst/>
                <a:ahLst/>
                <a:cxnLst/>
                <a:rect l="l" t="t" r="r" b="b"/>
                <a:pathLst>
                  <a:path w="3051071" h="1103933">
                    <a:moveTo>
                      <a:pt x="0" y="0"/>
                    </a:moveTo>
                    <a:lnTo>
                      <a:pt x="3051072" y="0"/>
                    </a:lnTo>
                    <a:lnTo>
                      <a:pt x="3051072" y="1103933"/>
                    </a:lnTo>
                    <a:lnTo>
                      <a:pt x="0" y="110393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0" y="0"/>
                <a:ext cx="2485301" cy="938945"/>
              </a:xfrm>
              <a:custGeom>
                <a:avLst/>
                <a:gdLst/>
                <a:ahLst/>
                <a:cxnLst/>
                <a:rect l="l" t="t" r="r" b="b"/>
                <a:pathLst>
                  <a:path w="2485301" h="938945">
                    <a:moveTo>
                      <a:pt x="0" y="0"/>
                    </a:moveTo>
                    <a:lnTo>
                      <a:pt x="2485301" y="0"/>
                    </a:lnTo>
                    <a:lnTo>
                      <a:pt x="2485301" y="938945"/>
                    </a:lnTo>
                    <a:lnTo>
                      <a:pt x="0" y="93894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b="-55732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0" y="938945"/>
                <a:ext cx="2485301" cy="523295"/>
              </a:xfrm>
              <a:custGeom>
                <a:avLst/>
                <a:gdLst/>
                <a:ahLst/>
                <a:cxnLst/>
                <a:rect l="l" t="t" r="r" b="b"/>
                <a:pathLst>
                  <a:path w="2485301" h="523295">
                    <a:moveTo>
                      <a:pt x="0" y="0"/>
                    </a:moveTo>
                    <a:lnTo>
                      <a:pt x="2485301" y="0"/>
                    </a:lnTo>
                    <a:lnTo>
                      <a:pt x="2485301" y="523296"/>
                    </a:lnTo>
                    <a:lnTo>
                      <a:pt x="0" y="52329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79429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Personnalisé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Fira Sans Bold</vt:lpstr>
      <vt:lpstr>Arial</vt:lpstr>
      <vt:lpstr>Fira Sans</vt:lpstr>
      <vt:lpstr>Calibri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wonca trame ppt et posters </dc:title>
  <cp:lastModifiedBy>Kitterie LEGLIZE</cp:lastModifiedBy>
  <cp:revision>2</cp:revision>
  <dcterms:created xsi:type="dcterms:W3CDTF">2006-08-16T00:00:00Z</dcterms:created>
  <dcterms:modified xsi:type="dcterms:W3CDTF">2026-02-24T14:28:35Z</dcterms:modified>
  <dc:identifier>DAHAj5uwvKA</dc:identifier>
</cp:coreProperties>
</file>