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0" r:id="rId3"/>
    <p:sldId id="265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F72"/>
    <a:srgbClr val="0C1B42"/>
    <a:srgbClr val="232123"/>
    <a:srgbClr val="FFFFFF"/>
    <a:srgbClr val="D69290"/>
    <a:srgbClr val="F08462"/>
    <a:srgbClr val="ED6B44"/>
    <a:srgbClr val="DB3433"/>
    <a:srgbClr val="CB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98" autoAdjust="0"/>
    <p:restoredTop sz="94660"/>
  </p:normalViewPr>
  <p:slideViewPr>
    <p:cSldViewPr snapToGrid="0">
      <p:cViewPr varScale="1">
        <p:scale>
          <a:sx n="60" d="100"/>
          <a:sy n="60" d="100"/>
        </p:scale>
        <p:origin x="615" y="261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2E7A3-0831-49AE-44A0-CF85F67C6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C49CD0-436D-D635-AAA5-C455C8AAB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3909A1-BE50-C150-74B2-79A42D8E1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CDA39-C836-B29C-1BA9-6ED95FD25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940DC-3DE4-A12F-79C9-AF3881C6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38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A60D6-7291-034D-9FB0-1F0022191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B31B5B-ECFB-4EAA-4F5D-30B2B0752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6161FD-EBA4-AD8B-2ED0-9A73FE1D6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DCCC82-5599-9E7B-B175-9AEC0B663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DD51F8-551F-F72A-A3DB-E6614E9B6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24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AAADB-84AB-76C6-7B79-2CA01533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42E8CF-B9EB-EB4E-B89C-F6800C3BE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30915F-0508-3EBA-5A1A-A0ADEE504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B39184-4AB1-C7F2-2721-FF72568DF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6A18F4-C205-803F-F466-38427CD78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336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B0EC0-44DD-30B0-64EE-4B532DA1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678E88-A76D-0566-AF93-AA764CA08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032F34-1AA4-8E3A-9E83-6B70A1D1F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F7BAED-52CE-6ADB-7096-0A8539F9A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3A4570-3385-3F89-6D35-7721BA7C4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018224-8812-ACBC-F236-A69D0985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97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D31690-F606-B1ED-0AD2-102E05F51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B1D5E0-1364-573E-D7C9-8AE6203B4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CA6478-63FC-B24C-96A2-24A8394F6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124DBBB-6A12-23E2-51BC-2A705DE15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B20C551-644F-9A25-0E72-0A4C05F55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B9E0F88-B282-5726-C429-6FA0D9CE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9A0578-566C-BC68-F1AB-CA8C793D2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FA26E3-3E44-451D-9100-2F6344A3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312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C3E19-2B53-11ED-E600-64A1CE0B9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BF97DBC-39B5-91E5-FE4C-CCF2B2823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1D36EB-E98B-400B-CCB1-682E096B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EF2AA8-936D-ADCE-B3EF-BB8A23A72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92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FA6004D-51EC-3048-49B4-73081B682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96A6F00-E05A-6C50-3DF4-1DC3A9C3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83EB77-E8E6-69AC-5681-F3CC8681D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063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38281-B447-8D4A-C577-C03C2F490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9F6C2F-B7F8-7BB7-4022-1F47DF423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2F32BA-FB0C-8036-ED20-412A3DB01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AA7387-97C0-D64C-3578-3296CE85C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79E890-A10F-7CF2-A0F1-90332C40E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F552C6-9AF2-41E2-53D7-7DBA869EA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601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893A4E-E437-D201-978A-77447483E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6EEB95F-5D6F-A4B7-DE41-96B037A36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B32CA8-FFF7-E22A-0146-90C667F8B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91E3BB-EDBE-66C6-090E-FA416EC88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957AB0-8123-0475-756B-F14BA96B9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1156F7-DAE1-5770-CAE9-41A6C7A66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89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449936-2340-6DD1-075B-9E1F147B1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05A786-C5F3-FB97-C6FA-CE6AD552C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16BE00-285F-1B43-C735-94AFB4977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A96C97-99C1-CECA-CDDA-80B3A678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D24E7A-F2DF-B156-3796-566761B59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2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EF89B35-78A3-3CE7-38CB-04BD370634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F5C831-0F3E-62FE-556C-58B32C236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F9CAB5-F4AB-23A9-6286-E436FC5EA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BB192C-B487-E6DC-3DDE-FDC2BD477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9104BA-FC22-AE0D-181E-B43C5A95C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629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5FBDE04-151E-2D10-7161-32F8A31B4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71D4B9-84FA-DED7-25CF-4D92A8F15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BA155-A190-8FF3-957D-870883E3FD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7129EF-9E74-4DA8-B1A6-1D01901756A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5B0214-23CD-2289-EE6C-B11601321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281412-1898-6B3B-6B8D-771D9268E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330A84-B0EA-4CE9-AAD4-A6C34A82C1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44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FF536-B9FD-6F16-0C69-D9DEF9F44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animation japonaise, illustration, affiche, fiction&#10;&#10;Le contenu généré par l’IA peut être incorrect.">
            <a:extLst>
              <a:ext uri="{FF2B5EF4-FFF2-40B4-BE49-F238E27FC236}">
                <a16:creationId xmlns:a16="http://schemas.microsoft.com/office/drawing/2014/main" id="{98F0B178-CD76-24D5-7340-1E04320C8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3" y="4725032"/>
            <a:ext cx="1796994" cy="20517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ED34C9E-0367-2D90-6EC4-887C99DF399B}"/>
              </a:ext>
            </a:extLst>
          </p:cNvPr>
          <p:cNvSpPr/>
          <p:nvPr/>
        </p:nvSpPr>
        <p:spPr>
          <a:xfrm>
            <a:off x="172418" y="6645575"/>
            <a:ext cx="12060000" cy="36000"/>
          </a:xfrm>
          <a:prstGeom prst="rect">
            <a:avLst/>
          </a:prstGeom>
          <a:solidFill>
            <a:srgbClr val="FFFFFF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5CDE98-DC57-DC2E-E366-617E5F99B931}"/>
              </a:ext>
            </a:extLst>
          </p:cNvPr>
          <p:cNvSpPr/>
          <p:nvPr/>
        </p:nvSpPr>
        <p:spPr>
          <a:xfrm>
            <a:off x="10257450" y="6374749"/>
            <a:ext cx="1952350" cy="463837"/>
          </a:xfrm>
          <a:prstGeom prst="rect">
            <a:avLst/>
          </a:prstGeom>
          <a:solidFill>
            <a:srgbClr val="0C1B42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F4485393-E838-2C1C-FEF0-C5E7282C8792}"/>
              </a:ext>
            </a:extLst>
          </p:cNvPr>
          <p:cNvSpPr>
            <a:spLocks noChangeAspect="1"/>
          </p:cNvSpPr>
          <p:nvPr/>
        </p:nvSpPr>
        <p:spPr>
          <a:xfrm>
            <a:off x="11180916" y="6505667"/>
            <a:ext cx="824332" cy="298258"/>
          </a:xfrm>
          <a:custGeom>
            <a:avLst/>
            <a:gdLst/>
            <a:ahLst/>
            <a:cxnLst/>
            <a:rect l="l" t="t" r="r" b="b"/>
            <a:pathLst>
              <a:path w="2413085" h="873098">
                <a:moveTo>
                  <a:pt x="0" y="0"/>
                </a:moveTo>
                <a:lnTo>
                  <a:pt x="2413085" y="0"/>
                </a:lnTo>
                <a:lnTo>
                  <a:pt x="2413085" y="873098"/>
                </a:lnTo>
                <a:lnTo>
                  <a:pt x="0" y="87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2" name="Group 5">
            <a:extLst>
              <a:ext uri="{FF2B5EF4-FFF2-40B4-BE49-F238E27FC236}">
                <a16:creationId xmlns:a16="http://schemas.microsoft.com/office/drawing/2014/main" id="{0C2430FE-66D2-EE59-C7F1-1F4C8DA8FFF0}"/>
              </a:ext>
            </a:extLst>
          </p:cNvPr>
          <p:cNvGrpSpPr>
            <a:grpSpLocks noChangeAspect="1"/>
          </p:cNvGrpSpPr>
          <p:nvPr/>
        </p:nvGrpSpPr>
        <p:grpSpPr>
          <a:xfrm>
            <a:off x="10422677" y="6492021"/>
            <a:ext cx="599654" cy="352809"/>
            <a:chOff x="0" y="0"/>
            <a:chExt cx="2061425" cy="121285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5ED5FD3-8FF4-3970-3AEA-5486F1B37DB4}"/>
                </a:ext>
              </a:extLst>
            </p:cNvPr>
            <p:cNvSpPr/>
            <p:nvPr/>
          </p:nvSpPr>
          <p:spPr>
            <a:xfrm>
              <a:off x="0" y="0"/>
              <a:ext cx="2061425" cy="778805"/>
            </a:xfrm>
            <a:custGeom>
              <a:avLst/>
              <a:gdLst/>
              <a:ahLst/>
              <a:cxnLst/>
              <a:rect l="l" t="t" r="r" b="b"/>
              <a:pathLst>
                <a:path w="2061425" h="778805">
                  <a:moveTo>
                    <a:pt x="0" y="0"/>
                  </a:moveTo>
                  <a:lnTo>
                    <a:pt x="2061425" y="0"/>
                  </a:lnTo>
                  <a:lnTo>
                    <a:pt x="2061425" y="778805"/>
                  </a:lnTo>
                  <a:lnTo>
                    <a:pt x="0" y="778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5573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9D56D5D-F1DE-1DE6-0496-A7FDD2898DDE}"/>
                </a:ext>
              </a:extLst>
            </p:cNvPr>
            <p:cNvSpPr/>
            <p:nvPr/>
          </p:nvSpPr>
          <p:spPr>
            <a:xfrm>
              <a:off x="0" y="778805"/>
              <a:ext cx="2061425" cy="434046"/>
            </a:xfrm>
            <a:custGeom>
              <a:avLst/>
              <a:gdLst/>
              <a:ahLst/>
              <a:cxnLst/>
              <a:rect l="l" t="t" r="r" b="b"/>
              <a:pathLst>
                <a:path w="2061425" h="434046">
                  <a:moveTo>
                    <a:pt x="0" y="0"/>
                  </a:moveTo>
                  <a:lnTo>
                    <a:pt x="2061425" y="0"/>
                  </a:lnTo>
                  <a:lnTo>
                    <a:pt x="2061425" y="434046"/>
                  </a:lnTo>
                  <a:lnTo>
                    <a:pt x="0" y="4340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7942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0E3915B-4943-70D9-5F42-DE93223BF23B}"/>
              </a:ext>
            </a:extLst>
          </p:cNvPr>
          <p:cNvSpPr/>
          <p:nvPr/>
        </p:nvSpPr>
        <p:spPr>
          <a:xfrm>
            <a:off x="3672114" y="6374750"/>
            <a:ext cx="4902692" cy="463837"/>
          </a:xfrm>
          <a:prstGeom prst="rect">
            <a:avLst/>
          </a:prstGeom>
          <a:solidFill>
            <a:srgbClr val="0C1B42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1BADE697-1A92-FD32-E27E-72975EBA3278}"/>
              </a:ext>
            </a:extLst>
          </p:cNvPr>
          <p:cNvSpPr txBox="1"/>
          <p:nvPr/>
        </p:nvSpPr>
        <p:spPr>
          <a:xfrm>
            <a:off x="2081108" y="6260289"/>
            <a:ext cx="8062257" cy="56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9"/>
              </a:lnSpc>
            </a:pPr>
            <a:r>
              <a:rPr lang="en-US" sz="2000" b="1" dirty="0">
                <a:solidFill>
                  <a:srgbClr val="FFFFF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30</a:t>
            </a:r>
            <a:r>
              <a:rPr lang="en-US" sz="2000" b="1" baseline="30000" dirty="0">
                <a:solidFill>
                  <a:srgbClr val="FFFFF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th</a:t>
            </a:r>
            <a:r>
              <a:rPr lang="en-US" sz="2000" b="1" dirty="0">
                <a:solidFill>
                  <a:srgbClr val="FFFFF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   WONCA EUROPE CONFERENCE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8CC3C3-A0D4-32CB-E3FD-1998A1BF2EC9}"/>
              </a:ext>
            </a:extLst>
          </p:cNvPr>
          <p:cNvSpPr/>
          <p:nvPr/>
        </p:nvSpPr>
        <p:spPr>
          <a:xfrm rot="16200000">
            <a:off x="-3139581" y="3298574"/>
            <a:ext cx="6660000" cy="36000"/>
          </a:xfrm>
          <a:prstGeom prst="rect">
            <a:avLst/>
          </a:prstGeom>
          <a:solidFill>
            <a:srgbClr val="FFFFFF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292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5F4F8-C157-0CD2-7361-A3546827A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nimation japonaise, illustration, affiche, peinture&#10;&#10;Le contenu généré par l’IA peut être incorrect.">
            <a:extLst>
              <a:ext uri="{FF2B5EF4-FFF2-40B4-BE49-F238E27FC236}">
                <a16:creationId xmlns:a16="http://schemas.microsoft.com/office/drawing/2014/main" id="{914E3B8F-56A7-E20A-C952-9FC80E101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3" y="4714819"/>
            <a:ext cx="1797227" cy="2052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BD3609B-03B4-2D97-4C5B-E0628AF85E40}"/>
              </a:ext>
            </a:extLst>
          </p:cNvPr>
          <p:cNvSpPr/>
          <p:nvPr/>
        </p:nvSpPr>
        <p:spPr>
          <a:xfrm>
            <a:off x="139197" y="6645575"/>
            <a:ext cx="12060000" cy="36000"/>
          </a:xfrm>
          <a:prstGeom prst="rect">
            <a:avLst/>
          </a:prstGeom>
          <a:solidFill>
            <a:srgbClr val="142F72">
              <a:alpha val="2549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65A293-A87F-F539-02C4-FD7964BC54DB}"/>
              </a:ext>
            </a:extLst>
          </p:cNvPr>
          <p:cNvSpPr/>
          <p:nvPr/>
        </p:nvSpPr>
        <p:spPr>
          <a:xfrm>
            <a:off x="10326914" y="6374749"/>
            <a:ext cx="1894312" cy="4832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796D2CFF-4AD6-0B2D-E7A3-D9C2D5321557}"/>
              </a:ext>
            </a:extLst>
          </p:cNvPr>
          <p:cNvSpPr>
            <a:spLocks noChangeAspect="1"/>
          </p:cNvSpPr>
          <p:nvPr/>
        </p:nvSpPr>
        <p:spPr>
          <a:xfrm>
            <a:off x="10422694" y="6492030"/>
            <a:ext cx="599637" cy="352800"/>
          </a:xfrm>
          <a:custGeom>
            <a:avLst/>
            <a:gdLst/>
            <a:ahLst/>
            <a:cxnLst/>
            <a:rect l="l" t="t" r="r" b="b"/>
            <a:pathLst>
              <a:path w="1481688" h="871759">
                <a:moveTo>
                  <a:pt x="0" y="0"/>
                </a:moveTo>
                <a:lnTo>
                  <a:pt x="1481688" y="0"/>
                </a:lnTo>
                <a:lnTo>
                  <a:pt x="1481688" y="871759"/>
                </a:lnTo>
                <a:lnTo>
                  <a:pt x="0" y="8717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20BC21AD-8343-63FF-F860-F4CFC3B700F0}"/>
              </a:ext>
            </a:extLst>
          </p:cNvPr>
          <p:cNvSpPr>
            <a:spLocks noChangeAspect="1"/>
          </p:cNvSpPr>
          <p:nvPr/>
        </p:nvSpPr>
        <p:spPr>
          <a:xfrm>
            <a:off x="11181303" y="6504277"/>
            <a:ext cx="825828" cy="298800"/>
          </a:xfrm>
          <a:custGeom>
            <a:avLst/>
            <a:gdLst/>
            <a:ahLst/>
            <a:cxnLst/>
            <a:rect l="l" t="t" r="r" b="b"/>
            <a:pathLst>
              <a:path w="1827757" h="661316">
                <a:moveTo>
                  <a:pt x="0" y="0"/>
                </a:moveTo>
                <a:lnTo>
                  <a:pt x="1827757" y="0"/>
                </a:lnTo>
                <a:lnTo>
                  <a:pt x="1827757" y="661316"/>
                </a:lnTo>
                <a:lnTo>
                  <a:pt x="0" y="661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7E494F-2647-94CC-4442-512E6AA4CA3A}"/>
              </a:ext>
            </a:extLst>
          </p:cNvPr>
          <p:cNvSpPr/>
          <p:nvPr/>
        </p:nvSpPr>
        <p:spPr>
          <a:xfrm rot="16200000">
            <a:off x="-3113919" y="3302165"/>
            <a:ext cx="6660000" cy="36000"/>
          </a:xfrm>
          <a:prstGeom prst="rect">
            <a:avLst/>
          </a:prstGeom>
          <a:solidFill>
            <a:srgbClr val="142F72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E16242-84DD-60AE-9F68-7316B3E8B46F}"/>
              </a:ext>
            </a:extLst>
          </p:cNvPr>
          <p:cNvSpPr/>
          <p:nvPr/>
        </p:nvSpPr>
        <p:spPr>
          <a:xfrm>
            <a:off x="3619937" y="6374750"/>
            <a:ext cx="4843028" cy="4638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ED3FB581-8D83-750B-51B5-97E7BDB463E1}"/>
              </a:ext>
            </a:extLst>
          </p:cNvPr>
          <p:cNvSpPr txBox="1"/>
          <p:nvPr/>
        </p:nvSpPr>
        <p:spPr>
          <a:xfrm>
            <a:off x="2008159" y="6264642"/>
            <a:ext cx="8062257" cy="56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9"/>
              </a:lnSpc>
            </a:pPr>
            <a:r>
              <a:rPr lang="en-US" sz="2000" b="1" dirty="0">
                <a:solidFill>
                  <a:srgbClr val="0C1B42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30</a:t>
            </a:r>
            <a:r>
              <a:rPr lang="en-US" sz="2000" b="1" baseline="30000" dirty="0">
                <a:solidFill>
                  <a:srgbClr val="0C1B42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th</a:t>
            </a:r>
            <a:r>
              <a:rPr lang="en-US" sz="2000" b="1" dirty="0">
                <a:solidFill>
                  <a:srgbClr val="0C1B42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   WONCA EUROPE CONFERENCE 2026</a:t>
            </a:r>
          </a:p>
        </p:txBody>
      </p:sp>
    </p:spTree>
    <p:extLst>
      <p:ext uri="{BB962C8B-B14F-4D97-AF65-F5344CB8AC3E}">
        <p14:creationId xmlns:p14="http://schemas.microsoft.com/office/powerpoint/2010/main" val="1495590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B3756-764D-9A85-E035-6F7B2159C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0961EF2-E429-2439-CA7F-A6BFBA795388}"/>
              </a:ext>
            </a:extLst>
          </p:cNvPr>
          <p:cNvGrpSpPr/>
          <p:nvPr/>
        </p:nvGrpSpPr>
        <p:grpSpPr>
          <a:xfrm>
            <a:off x="0" y="6219445"/>
            <a:ext cx="12192000" cy="637948"/>
            <a:chOff x="0" y="0"/>
            <a:chExt cx="2899190" cy="25129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B5A1229-5A8D-9ABF-392D-B63AA5A083A8}"/>
                </a:ext>
              </a:extLst>
            </p:cNvPr>
            <p:cNvSpPr/>
            <p:nvPr/>
          </p:nvSpPr>
          <p:spPr>
            <a:xfrm>
              <a:off x="0" y="0"/>
              <a:ext cx="2899190" cy="251295"/>
            </a:xfrm>
            <a:custGeom>
              <a:avLst/>
              <a:gdLst/>
              <a:ahLst/>
              <a:cxnLst/>
              <a:rect l="l" t="t" r="r" b="b"/>
              <a:pathLst>
                <a:path w="2899190" h="251295">
                  <a:moveTo>
                    <a:pt x="0" y="0"/>
                  </a:moveTo>
                  <a:lnTo>
                    <a:pt x="2899190" y="0"/>
                  </a:lnTo>
                  <a:lnTo>
                    <a:pt x="2899190" y="251295"/>
                  </a:lnTo>
                  <a:lnTo>
                    <a:pt x="0" y="251295"/>
                  </a:lnTo>
                  <a:close/>
                </a:path>
              </a:pathLst>
            </a:custGeom>
            <a:solidFill>
              <a:srgbClr val="0C1B42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702D49C-79E2-94F1-B4DC-92B38794377D}"/>
                </a:ext>
              </a:extLst>
            </p:cNvPr>
            <p:cNvSpPr txBox="1"/>
            <p:nvPr/>
          </p:nvSpPr>
          <p:spPr>
            <a:xfrm>
              <a:off x="0" y="-76200"/>
              <a:ext cx="2899190" cy="327495"/>
            </a:xfrm>
            <a:prstGeom prst="rect">
              <a:avLst/>
            </a:prstGeom>
          </p:spPr>
          <p:txBody>
            <a:bodyPr lIns="19117" tIns="19117" rIns="19117" bIns="19117" rtlCol="0" anchor="ctr"/>
            <a:lstStyle/>
            <a:p>
              <a:pPr algn="ctr">
                <a:lnSpc>
                  <a:spcPts val="3372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7071A9E-661B-FB4F-3476-5034936D2104}"/>
              </a:ext>
            </a:extLst>
          </p:cNvPr>
          <p:cNvSpPr>
            <a:spLocks noChangeAspect="1"/>
          </p:cNvSpPr>
          <p:nvPr/>
        </p:nvSpPr>
        <p:spPr>
          <a:xfrm>
            <a:off x="6764722" y="6167189"/>
            <a:ext cx="3126702" cy="690204"/>
          </a:xfrm>
          <a:custGeom>
            <a:avLst/>
            <a:gdLst/>
            <a:ahLst/>
            <a:cxnLst/>
            <a:rect l="l" t="t" r="r" b="b"/>
            <a:pathLst>
              <a:path w="5932150" h="1309492">
                <a:moveTo>
                  <a:pt x="0" y="0"/>
                </a:moveTo>
                <a:lnTo>
                  <a:pt x="5932150" y="0"/>
                </a:lnTo>
                <a:lnTo>
                  <a:pt x="5932150" y="1309493"/>
                </a:lnTo>
                <a:lnTo>
                  <a:pt x="0" y="1309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8915"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E9B1102-EA3A-3F47-858F-6B2199EEA3E6}"/>
              </a:ext>
            </a:extLst>
          </p:cNvPr>
          <p:cNvSpPr txBox="1"/>
          <p:nvPr/>
        </p:nvSpPr>
        <p:spPr>
          <a:xfrm>
            <a:off x="1389055" y="6233143"/>
            <a:ext cx="5145712" cy="372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000" b="1" dirty="0">
                <a:solidFill>
                  <a:srgbClr val="FFFFF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30ᵀᴴ WONCA EUROPE CONFERENCE 2026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8230325-FB41-E8B1-0C54-D1B14E8365F3}"/>
              </a:ext>
            </a:extLst>
          </p:cNvPr>
          <p:cNvSpPr txBox="1"/>
          <p:nvPr/>
        </p:nvSpPr>
        <p:spPr>
          <a:xfrm>
            <a:off x="1595653" y="6502143"/>
            <a:ext cx="4707176" cy="278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3"/>
              </a:lnSpc>
            </a:pPr>
            <a:r>
              <a:rPr lang="en-US" sz="11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June 30</a:t>
            </a:r>
            <a:r>
              <a:rPr lang="en-US" sz="1100" baseline="30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th</a:t>
            </a:r>
            <a:r>
              <a:rPr lang="en-US" sz="11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   - July 3</a:t>
            </a:r>
            <a:r>
              <a:rPr lang="en-US" sz="1100" baseline="30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rd</a:t>
            </a:r>
            <a:r>
              <a:rPr lang="en-US" sz="11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   2026 - PARIS, FRANCE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859437F9-FF9B-5F82-552F-31E9D2DB3213}"/>
              </a:ext>
            </a:extLst>
          </p:cNvPr>
          <p:cNvSpPr/>
          <p:nvPr/>
        </p:nvSpPr>
        <p:spPr>
          <a:xfrm>
            <a:off x="11121968" y="6328691"/>
            <a:ext cx="896609" cy="324409"/>
          </a:xfrm>
          <a:custGeom>
            <a:avLst/>
            <a:gdLst/>
            <a:ahLst/>
            <a:cxnLst/>
            <a:rect l="l" t="t" r="r" b="b"/>
            <a:pathLst>
              <a:path w="1344914" h="486614">
                <a:moveTo>
                  <a:pt x="0" y="0"/>
                </a:moveTo>
                <a:lnTo>
                  <a:pt x="1344914" y="0"/>
                </a:lnTo>
                <a:lnTo>
                  <a:pt x="1344914" y="486615"/>
                </a:lnTo>
                <a:lnTo>
                  <a:pt x="0" y="4866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687528A-5809-CE33-67FF-96F0D2857E3B}"/>
              </a:ext>
            </a:extLst>
          </p:cNvPr>
          <p:cNvSpPr/>
          <p:nvPr/>
        </p:nvSpPr>
        <p:spPr>
          <a:xfrm>
            <a:off x="10234235" y="6298955"/>
            <a:ext cx="730348" cy="275925"/>
          </a:xfrm>
          <a:custGeom>
            <a:avLst/>
            <a:gdLst/>
            <a:ahLst/>
            <a:cxnLst/>
            <a:rect l="l" t="t" r="r" b="b"/>
            <a:pathLst>
              <a:path w="1095522" h="413888">
                <a:moveTo>
                  <a:pt x="0" y="0"/>
                </a:moveTo>
                <a:lnTo>
                  <a:pt x="1095523" y="0"/>
                </a:lnTo>
                <a:lnTo>
                  <a:pt x="1095523" y="413888"/>
                </a:lnTo>
                <a:lnTo>
                  <a:pt x="0" y="4138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55732"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DA7A689A-86F0-17D9-80E3-C7B148281F54}"/>
              </a:ext>
            </a:extLst>
          </p:cNvPr>
          <p:cNvSpPr/>
          <p:nvPr/>
        </p:nvSpPr>
        <p:spPr>
          <a:xfrm>
            <a:off x="10234235" y="6574881"/>
            <a:ext cx="730348" cy="153779"/>
          </a:xfrm>
          <a:custGeom>
            <a:avLst/>
            <a:gdLst/>
            <a:ahLst/>
            <a:cxnLst/>
            <a:rect l="l" t="t" r="r" b="b"/>
            <a:pathLst>
              <a:path w="1095522" h="230669">
                <a:moveTo>
                  <a:pt x="0" y="0"/>
                </a:moveTo>
                <a:lnTo>
                  <a:pt x="1095523" y="0"/>
                </a:lnTo>
                <a:lnTo>
                  <a:pt x="1095523" y="230669"/>
                </a:lnTo>
                <a:lnTo>
                  <a:pt x="0" y="2306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79429"/>
            </a:stretch>
          </a:blipFill>
        </p:spPr>
        <p:txBody>
          <a:bodyPr/>
          <a:lstStyle/>
          <a:p>
            <a:endParaRPr lang="fr-FR" sz="1200"/>
          </a:p>
        </p:txBody>
      </p:sp>
      <p:pic>
        <p:nvPicPr>
          <p:cNvPr id="19" name="Image 18" descr="Une image contenant animation japonaise, illustration, affiche, peinture&#10;&#10;Le contenu généré par l’IA peut être incorrect.">
            <a:extLst>
              <a:ext uri="{FF2B5EF4-FFF2-40B4-BE49-F238E27FC236}">
                <a16:creationId xmlns:a16="http://schemas.microsoft.com/office/drawing/2014/main" id="{97F71C42-137E-F51D-2B9B-37E390BA25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99" y="5434174"/>
            <a:ext cx="1264184" cy="144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086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4258</TotalTime>
  <Words>25</Words>
  <Application>Microsoft Office PowerPoint</Application>
  <PresentationFormat>Grand écran</PresentationFormat>
  <Paragraphs>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Fira Sans</vt:lpstr>
      <vt:lpstr>Fira Sans Bold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Frappé</dc:creator>
  <cp:lastModifiedBy>Paul Frappé</cp:lastModifiedBy>
  <cp:revision>15</cp:revision>
  <dcterms:created xsi:type="dcterms:W3CDTF">2025-12-23T19:07:15Z</dcterms:created>
  <dcterms:modified xsi:type="dcterms:W3CDTF">2026-02-25T09:43:13Z</dcterms:modified>
</cp:coreProperties>
</file>